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0" r:id="rId4"/>
    <p:sldId id="258" r:id="rId5"/>
    <p:sldId id="263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0E83C1-51FB-42FC-862D-5466FFF9BBEC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64CFBB-1633-4443-AB3D-3BA13B0CD7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57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4CFBB-1633-4443-AB3D-3BA13B0CD71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4CFBB-1633-4443-AB3D-3BA13B0CD71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4CFBB-1633-4443-AB3D-3BA13B0CD71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4CFBB-1633-4443-AB3D-3BA13B0CD71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4CFBB-1633-4443-AB3D-3BA13B0CD71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4CFBB-1633-4443-AB3D-3BA13B0CD71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4CFBB-1633-4443-AB3D-3BA13B0CD71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1B827-920D-487F-B3C6-3DC13D601A29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3DE3-1F48-4239-ACBF-C2B72D8575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1B827-920D-487F-B3C6-3DC13D601A29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3DE3-1F48-4239-ACBF-C2B72D8575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1B827-920D-487F-B3C6-3DC13D601A29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3DE3-1F48-4239-ACBF-C2B72D8575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1B827-920D-487F-B3C6-3DC13D601A29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3DE3-1F48-4239-ACBF-C2B72D8575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1B827-920D-487F-B3C6-3DC13D601A29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3DE3-1F48-4239-ACBF-C2B72D8575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1B827-920D-487F-B3C6-3DC13D601A29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3DE3-1F48-4239-ACBF-C2B72D8575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1B827-920D-487F-B3C6-3DC13D601A29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3DE3-1F48-4239-ACBF-C2B72D8575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1B827-920D-487F-B3C6-3DC13D601A29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3DE3-1F48-4239-ACBF-C2B72D8575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1B827-920D-487F-B3C6-3DC13D601A29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3DE3-1F48-4239-ACBF-C2B72D8575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1B827-920D-487F-B3C6-3DC13D601A29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3DE3-1F48-4239-ACBF-C2B72D8575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1B827-920D-487F-B3C6-3DC13D601A29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3DE3-1F48-4239-ACBF-C2B72D8575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1B827-920D-487F-B3C6-3DC13D601A29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83DE3-1F48-4239-ACBF-C2B72D8575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400" dirty="0" smtClean="0"/>
              <a:t>(Your Name) </a:t>
            </a:r>
            <a:r>
              <a:rPr lang="en-US" dirty="0" smtClean="0"/>
              <a:t>– Learning and Careers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FP Transition Room</a:t>
            </a:r>
          </a:p>
          <a:p>
            <a:r>
              <a:rPr lang="en-US" dirty="0" smtClean="0"/>
              <a:t>2012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 Learn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My learning style(s)</a:t>
            </a:r>
          </a:p>
          <a:p>
            <a:r>
              <a:rPr lang="en-US" dirty="0" smtClean="0"/>
              <a:t>I </a:t>
            </a:r>
            <a:r>
              <a:rPr lang="en-US" dirty="0" smtClean="0"/>
              <a:t>learn </a:t>
            </a:r>
            <a:r>
              <a:rPr lang="en-US" dirty="0" smtClean="0"/>
              <a:t>best when…</a:t>
            </a:r>
            <a:endParaRPr lang="en-US" dirty="0" smtClean="0"/>
          </a:p>
          <a:p>
            <a:r>
              <a:rPr lang="en-US" dirty="0" smtClean="0"/>
              <a:t>Insert chart on right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Interests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My top (2-3) work interest areas</a:t>
            </a:r>
          </a:p>
          <a:p>
            <a:r>
              <a:rPr lang="en-US" dirty="0" smtClean="0"/>
              <a:t>Describe them – key words</a:t>
            </a:r>
          </a:p>
          <a:p>
            <a:r>
              <a:rPr lang="en-US" dirty="0" smtClean="0"/>
              <a:t>Insert chart on right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Values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My top (2-3) work values</a:t>
            </a:r>
          </a:p>
          <a:p>
            <a:r>
              <a:rPr lang="en-US" dirty="0" smtClean="0"/>
              <a:t>Describe them – key words</a:t>
            </a:r>
          </a:p>
          <a:p>
            <a:r>
              <a:rPr lang="en-US" dirty="0" smtClean="0"/>
              <a:t>Insert chart on right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 Clusters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3 top clusters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Brief description – </a:t>
            </a:r>
            <a:r>
              <a:rPr lang="en-US" dirty="0" err="1" smtClean="0"/>
              <a:t>pics</a:t>
            </a:r>
            <a:r>
              <a:rPr lang="en-US" dirty="0" smtClean="0"/>
              <a:t> or clip art.</a:t>
            </a:r>
          </a:p>
          <a:p>
            <a:r>
              <a:rPr lang="en-US" dirty="0" smtClean="0"/>
              <a:t>Might insert bar 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235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Careers I Explored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List 3 Careers you explored</a:t>
            </a:r>
          </a:p>
          <a:p>
            <a:r>
              <a:rPr lang="en-US" dirty="0" smtClean="0"/>
              <a:t>Insert </a:t>
            </a:r>
            <a:r>
              <a:rPr lang="en-US" dirty="0" err="1" smtClean="0"/>
              <a:t>pics</a:t>
            </a:r>
            <a:r>
              <a:rPr lang="en-US" dirty="0" smtClean="0"/>
              <a:t> or clip art </a:t>
            </a:r>
          </a:p>
          <a:p>
            <a:r>
              <a:rPr lang="en-US" dirty="0" smtClean="0"/>
              <a:t>Explain what makes each career a good choice for YOU!!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10-15 Years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Summarize Life Plan from TR ICE Notes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Steps to Reaching My Life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Educational Goal(s)</a:t>
            </a:r>
          </a:p>
          <a:p>
            <a:r>
              <a:rPr lang="en-US" dirty="0" smtClean="0"/>
              <a:t>What skills </a:t>
            </a:r>
            <a:r>
              <a:rPr lang="en-US" dirty="0"/>
              <a:t>I</a:t>
            </a:r>
            <a:r>
              <a:rPr lang="en-US" dirty="0" smtClean="0"/>
              <a:t> need to be developing</a:t>
            </a:r>
          </a:p>
          <a:p>
            <a:r>
              <a:rPr lang="en-US" dirty="0" smtClean="0"/>
              <a:t>What I need to be learning</a:t>
            </a:r>
          </a:p>
          <a:p>
            <a:r>
              <a:rPr lang="en-US" dirty="0" smtClean="0"/>
              <a:t>Also from TR ICE Notes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150</Words>
  <Application>Microsoft Office PowerPoint</Application>
  <PresentationFormat>On-screen Show (4:3)</PresentationFormat>
  <Paragraphs>37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(Your Name) – Learning and Careers</vt:lpstr>
      <vt:lpstr>How I Learn </vt:lpstr>
      <vt:lpstr>Work Interests</vt:lpstr>
      <vt:lpstr>Work Values</vt:lpstr>
      <vt:lpstr>Career Clusters</vt:lpstr>
      <vt:lpstr>Careers I Explored</vt:lpstr>
      <vt:lpstr>In 10-15 Years</vt:lpstr>
      <vt:lpstr>Steps to Reaching My Life Plan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About (me (name))</dc:title>
  <dc:creator>Gene</dc:creator>
  <cp:lastModifiedBy>Mccracken, Gene</cp:lastModifiedBy>
  <cp:revision>10</cp:revision>
  <dcterms:created xsi:type="dcterms:W3CDTF">2010-11-11T11:18:22Z</dcterms:created>
  <dcterms:modified xsi:type="dcterms:W3CDTF">2013-01-08T18:38:16Z</dcterms:modified>
</cp:coreProperties>
</file>